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318C-6BE8-47D4-94E7-97EC52EFD691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2FBE3-900F-4E7F-B076-83D2155FE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1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FBE3-900F-4E7F-B076-83D2155FE6F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2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FBE3-900F-4E7F-B076-83D2155FE6F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2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FBE3-900F-4E7F-B076-83D2155FE6F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2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BF056A-9B4E-43C5-B79E-5BE9E8B1B0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88F462-4C6B-4156-82EC-E252123685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340768"/>
            <a:ext cx="44807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9900"/>
                </a:solidFill>
                <a:latin typeface="Arial Black" pitchFamily="34" charset="0"/>
              </a:rPr>
              <a:t>КАЛЕНДАРЬ</a:t>
            </a:r>
          </a:p>
          <a:p>
            <a:endParaRPr lang="ru-RU" sz="4800" b="1" dirty="0" smtClean="0">
              <a:solidFill>
                <a:srgbClr val="009900"/>
              </a:solidFill>
              <a:latin typeface="Arial Black" pitchFamily="34" charset="0"/>
            </a:endParaRPr>
          </a:p>
          <a:p>
            <a:r>
              <a:rPr lang="ru-RU" sz="4800" b="1" dirty="0" smtClean="0">
                <a:solidFill>
                  <a:srgbClr val="009900"/>
                </a:solidFill>
                <a:latin typeface="Arial Black" pitchFamily="34" charset="0"/>
              </a:rPr>
              <a:t>ЛЕТО 2015</a:t>
            </a:r>
            <a:endParaRPr lang="ru-RU" sz="48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3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4233" y="1412776"/>
            <a:ext cx="206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85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5006" y="5301208"/>
            <a:ext cx="604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Маршак С.Я.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 «Вот какой рассеянный» </a:t>
            </a:r>
          </a:p>
        </p:txBody>
      </p:sp>
      <p:pic>
        <p:nvPicPr>
          <p:cNvPr id="10242" name="Picture 2" descr="http://pit.dirty.ru/dirty/1/2011/01/10/30153-222844-944d06eb916880ab290278f64a44590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52" y="1268760"/>
            <a:ext cx="2844552" cy="41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8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4233" y="1412776"/>
            <a:ext cx="206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80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5006" y="5301208"/>
            <a:ext cx="604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Гайдар А.П. 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«Военная тайна» </a:t>
            </a:r>
          </a:p>
        </p:txBody>
      </p:sp>
      <p:pic>
        <p:nvPicPr>
          <p:cNvPr id="11266" name="Picture 2" descr="http://rayknig.ru/cover/sk/skazka-o-malhihe-kibalhih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7" b="6232"/>
          <a:stretch/>
        </p:blipFill>
        <p:spPr bwMode="auto">
          <a:xfrm>
            <a:off x="2339752" y="1268760"/>
            <a:ext cx="2952983" cy="37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0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4233" y="1412776"/>
            <a:ext cx="206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70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5006" y="5301208"/>
            <a:ext cx="604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Линдгрен А.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 «</a:t>
            </a: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Пеппи Длинный чулок</a:t>
            </a:r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» </a:t>
            </a:r>
          </a:p>
        </p:txBody>
      </p:sp>
      <p:pic>
        <p:nvPicPr>
          <p:cNvPr id="12290" name="Picture 2" descr="http://firzt.ru/load/pic/Peppi-Dlinnij-Cul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8" b="5760"/>
          <a:stretch/>
        </p:blipFill>
        <p:spPr bwMode="auto">
          <a:xfrm>
            <a:off x="1791723" y="1379240"/>
            <a:ext cx="395251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4233" y="1412776"/>
            <a:ext cx="206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60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452" y="4701042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Линдгрен А. 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«Малыш и </a:t>
            </a:r>
            <a:r>
              <a:rPr lang="ru-RU" sz="2400" b="1" dirty="0" err="1">
                <a:solidFill>
                  <a:srgbClr val="008000"/>
                </a:solidFill>
                <a:latin typeface="Arial Black" pitchFamily="34" charset="0"/>
              </a:rPr>
              <a:t>Карлсон</a:t>
            </a:r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, который живет на крыше» 	</a:t>
            </a:r>
            <a:r>
              <a:rPr lang="ru-RU" sz="2400" dirty="0"/>
              <a:t>	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3314" name="Picture 2" descr="http://s.rest22.ru/p/0/507/507-cee7e99256fda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0945" r="3933" b="6310"/>
          <a:stretch/>
        </p:blipFill>
        <p:spPr bwMode="auto">
          <a:xfrm>
            <a:off x="907766" y="1121867"/>
            <a:ext cx="4168290" cy="32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7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0052" y="406371"/>
            <a:ext cx="206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15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2192" y="1067771"/>
            <a:ext cx="3836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Arial Black" pitchFamily="34" charset="0"/>
              </a:rPr>
              <a:t>КАПИТОШКЕ</a:t>
            </a:r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	</a:t>
            </a:r>
          </a:p>
        </p:txBody>
      </p:sp>
      <p:pic>
        <p:nvPicPr>
          <p:cNvPr id="14338" name="Picture 2" descr="http://www.yana.kiev.ua/img/hotelsb/502162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56741"/>
            <a:ext cx="2937762" cy="1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tdyakimanka.ru/photogallery/image.raw?type=img&amp;id=2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56741"/>
            <a:ext cx="2666727" cy="17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mae.com.ua/files/18-124-444-sc-600x5000-ma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31" y="3573016"/>
            <a:ext cx="2084953" cy="20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ds33slv.ru/wp-content/uploads/2012/04/Ka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15" y="270755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6093296"/>
            <a:ext cx="2926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ВОДНАЯ ФЕЕРИЯ</a:t>
            </a:r>
            <a:endParaRPr lang="ru-RU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8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5491" y="406371"/>
            <a:ext cx="206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50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389721"/>
            <a:ext cx="732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Arial Black" pitchFamily="34" charset="0"/>
              </a:rPr>
              <a:t>ТАНЦУ «ЛЕНТКА – ЕНЬКА»</a:t>
            </a:r>
            <a:endParaRPr lang="ru-RU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6386" name="Picture 2" descr="http://www.nnikolenko.com/look.php?eiwm=gogafqa/allena-karra-legkiy-sposob-brosit-pit-audiokniga-8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/>
          <a:stretch/>
        </p:blipFill>
        <p:spPr bwMode="auto">
          <a:xfrm>
            <a:off x="1200325" y="3756250"/>
            <a:ext cx="3719013" cy="281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1940368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>Раз два туфли надень-ка</a:t>
            </a:r>
            <a:br>
              <a:rPr lang="ru-RU" sz="2800" dirty="0"/>
            </a:br>
            <a:r>
              <a:rPr lang="ru-RU" sz="2800" dirty="0"/>
              <a:t>Как тебе не стыдно спать</a:t>
            </a:r>
            <a:br>
              <a:rPr lang="ru-RU" sz="2800" dirty="0"/>
            </a:br>
            <a:r>
              <a:rPr lang="ru-RU" sz="2800" dirty="0"/>
              <a:t>Славная милая смешная </a:t>
            </a:r>
            <a:r>
              <a:rPr lang="ru-RU" sz="2800" dirty="0" err="1"/>
              <a:t>енька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Нас приглашает танцевать</a:t>
            </a:r>
            <a:endParaRPr lang="ru-RU" sz="2800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9060" y="4838968"/>
            <a:ext cx="1797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/>
              <a:t>Автор</a:t>
            </a:r>
            <a:r>
              <a:rPr lang="ru-RU" b="1" dirty="0" smtClean="0"/>
              <a:t>:</a:t>
            </a:r>
            <a:endParaRPr lang="ru-RU" b="1" dirty="0"/>
          </a:p>
          <a:p>
            <a:pPr algn="ctr"/>
            <a:r>
              <a:rPr lang="de-DE" b="1" dirty="0" err="1"/>
              <a:t>Иванов</a:t>
            </a:r>
            <a:r>
              <a:rPr lang="de-DE" b="1" dirty="0"/>
              <a:t> Д.</a:t>
            </a:r>
            <a:endParaRPr lang="ru-RU" b="1" dirty="0"/>
          </a:p>
          <a:p>
            <a:pPr algn="ctr"/>
            <a:r>
              <a:rPr lang="de-DE" b="1" dirty="0" err="1" smtClean="0"/>
              <a:t>Композито</a:t>
            </a:r>
            <a:r>
              <a:rPr lang="ru-RU" b="1" dirty="0" smtClean="0"/>
              <a:t>р:</a:t>
            </a:r>
            <a:endParaRPr lang="ru-RU" b="1" dirty="0"/>
          </a:p>
          <a:p>
            <a:pPr algn="ctr"/>
            <a:r>
              <a:rPr lang="de-DE" b="1" dirty="0" err="1"/>
              <a:t>Подэльский</a:t>
            </a:r>
            <a:r>
              <a:rPr lang="de-DE" b="1" dirty="0"/>
              <a:t> Г.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30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8722" y="378819"/>
            <a:ext cx="206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50 лет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68722" y="2232045"/>
            <a:ext cx="634731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Вынос правой ноги вправо; удар правой пяткой по полу.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Правая нога возвращается обратно к левой.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Вынос правой ноги вправо; удар правой пяткой по полу.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Правая нога возвращается обратно к левой.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Вынос левой ноги влево; удар левой пяткой по полу.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Левая нога возвращается обратно к правой.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Вынос левой ноги влево; удар левой пяткой по полу.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Левая нога возвращается обратно к правой.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Один прыжок вперёд на обеих ногах.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Один прыжок назад на обеих ногах.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Три прыжка подряд вперёд на обеих ногах.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422033"/>
            <a:ext cx="723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Arial Black" pitchFamily="34" charset="0"/>
              </a:rPr>
              <a:t>ТАНЦУ «ЛЕНТКА – ЕНЬКА»</a:t>
            </a:r>
            <a:endParaRPr lang="ru-RU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6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4514" y="188640"/>
            <a:ext cx="206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77 лет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1000815"/>
            <a:ext cx="493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Arial Black" pitchFamily="34" charset="0"/>
              </a:rPr>
              <a:t>СУПЕРМЕНУ</a:t>
            </a:r>
            <a:endParaRPr lang="ru-RU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8434" name="Picture 2" descr="http://img9.vkrugudruzei.ru/images/044/335/21/oi_05496c230e8f4c0f897720cf88408ad5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66" y="2069109"/>
            <a:ext cx="3550962" cy="37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2069109"/>
            <a:ext cx="4204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КОНКУРС СОЦИАЛЬНЫХ РОЛИКОВ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«ГЕРОЙ НАШЕГО ВРЕМЕНИ»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2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0" y="-141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2195" y="188640"/>
            <a:ext cx="2334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9 июня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9045" y="1127646"/>
            <a:ext cx="676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 Black" pitchFamily="34" charset="0"/>
              </a:rPr>
              <a:t>МЕЖДУНАРОДНЫЙ ДЕНЬ ДРУЗЕЙ</a:t>
            </a:r>
            <a:endParaRPr lang="ru-RU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http://detiboga.ru/public/album_photo/1c/48/02/243d6_ba0c.jpg?c=628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4" y="2196480"/>
            <a:ext cx="309634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g1.liveinternet.ru/images/attach/b/4/113/741/113741509_drug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78" y="2196480"/>
            <a:ext cx="3096343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5781" y="4661301"/>
            <a:ext cx="3905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КОНКУРС</a:t>
            </a:r>
            <a:r>
              <a:rPr lang="ru-RU" dirty="0" smtClean="0"/>
              <a:t> </a:t>
            </a:r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ПЛАКАТОВ </a:t>
            </a:r>
            <a:endParaRPr lang="ru-RU" sz="24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О </a:t>
            </a:r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ДРУЖБЕ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4448" y="5373216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РАДУЖНЫЙ ФЛЕШМОБ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312" y="6065713"/>
            <a:ext cx="606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КОЛЛАЖ «ДРУЖБА БЕЗ ГРАНИЦ»</a:t>
            </a:r>
          </a:p>
        </p:txBody>
      </p:sp>
    </p:spTree>
    <p:extLst>
      <p:ext uri="{BB962C8B-B14F-4D97-AF65-F5344CB8AC3E}">
        <p14:creationId xmlns:p14="http://schemas.microsoft.com/office/powerpoint/2010/main" val="378812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0" y="-141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2195" y="188640"/>
            <a:ext cx="2334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 </a:t>
            </a:r>
            <a:r>
              <a:rPr lang="ru-RU" sz="4800" b="1" dirty="0">
                <a:solidFill>
                  <a:srgbClr val="FF0000"/>
                </a:solidFill>
              </a:rPr>
              <a:t>июля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9045" y="1127646"/>
            <a:ext cx="67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 Black" pitchFamily="34" charset="0"/>
              </a:rPr>
              <a:t>МЕЖДУНАРОДНЫЙ ДЕНЬ СПОРТИВНОГО ЖУРНАЛИСТА</a:t>
            </a:r>
            <a:endParaRPr lang="ru-RU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5233" y="2999397"/>
            <a:ext cx="2334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8 </a:t>
            </a:r>
            <a:r>
              <a:rPr lang="ru-RU" sz="4800" b="1" dirty="0">
                <a:solidFill>
                  <a:srgbClr val="FF0000"/>
                </a:solidFill>
              </a:rPr>
              <a:t>июля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9045" y="4221088"/>
            <a:ext cx="676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 Black" pitchFamily="34" charset="0"/>
              </a:rPr>
              <a:t>ДЕНЬ РОССИЙСКОЙ ПОЧТЫ</a:t>
            </a:r>
            <a:endParaRPr lang="ru-RU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2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576" y="1104451"/>
            <a:ext cx="6955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ru-RU" sz="24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Фестиваль сказок</a:t>
            </a:r>
          </a:p>
          <a:p>
            <a:endParaRPr lang="ru-RU" sz="24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Квест «Маршрутами литературных героев»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Кинофестиваль «Сказочные ремиксы или сказка на современный лад»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Конкурсно-игровая программа «По страницам любимых книг»</a:t>
            </a:r>
          </a:p>
          <a:p>
            <a:endParaRPr lang="ru-RU" sz="3600" b="1" dirty="0">
              <a:solidFill>
                <a:srgbClr val="008000"/>
              </a:solidFill>
              <a:latin typeface="Arial Black" pitchFamily="34" charset="0"/>
            </a:endParaRPr>
          </a:p>
          <a:p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3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0" y="-141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5710" y="188640"/>
            <a:ext cx="2647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11 </a:t>
            </a:r>
            <a:r>
              <a:rPr lang="ru-RU" sz="4800" b="1" dirty="0">
                <a:solidFill>
                  <a:srgbClr val="FF0000"/>
                </a:solidFill>
              </a:rPr>
              <a:t>июля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9045" y="1127646"/>
            <a:ext cx="676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 Black" pitchFamily="34" charset="0"/>
              </a:rPr>
              <a:t>ВСЕМИРНЫЙ ДЕНЬ ШОКОЛАДА</a:t>
            </a:r>
            <a:endParaRPr lang="ru-RU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Графический объект2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15616" y="2204864"/>
            <a:ext cx="2536730" cy="3672408"/>
          </a:xfrm>
          <a:prstGeom prst="rect">
            <a:avLst/>
          </a:prstGeom>
          <a:ln>
            <a:noFill/>
            <a:prstDash/>
          </a:ln>
        </p:spPr>
      </p:pic>
      <p:sp>
        <p:nvSpPr>
          <p:cNvPr id="4" name="TextBox 3"/>
          <p:cNvSpPr txBox="1"/>
          <p:nvPr/>
        </p:nvSpPr>
        <p:spPr>
          <a:xfrm>
            <a:off x="4127582" y="3184063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КИП «ШОКОЛАДНЫЙ БУМ»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5589240"/>
            <a:ext cx="4620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Первый в мире памятник шоколаду </a:t>
            </a:r>
            <a:endParaRPr lang="ru-RU" dirty="0" smtClean="0"/>
          </a:p>
          <a:p>
            <a:r>
              <a:rPr lang="ru-RU" dirty="0" smtClean="0"/>
              <a:t>открыт </a:t>
            </a:r>
            <a:r>
              <a:rPr lang="ru-RU" dirty="0"/>
              <a:t>1 июля 2009 года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городе Покрове Владимирской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8143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0" y="-217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1708" y="188640"/>
            <a:ext cx="3335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19 августа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9045" y="1127646"/>
            <a:ext cx="676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 Black" pitchFamily="34" charset="0"/>
              </a:rPr>
              <a:t>ВСЕМИРНЫЙ ДЕНЬ ФОТОГРАФИИ</a:t>
            </a:r>
            <a:endParaRPr lang="ru-RU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582" y="3184063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Селфи «Ай, да мы!»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9458" name="Picture 2" descr="http://img.cdn.plumrocket.net/blog/wp-content/uploads/2012/04/Considering-the-Use-of-Stock-Photos-in-Web-Desig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4"/>
          <a:stretch/>
        </p:blipFill>
        <p:spPr bwMode="auto">
          <a:xfrm>
            <a:off x="1096015" y="2420888"/>
            <a:ext cx="2859177" cy="29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1873" y="4112487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ФОТООХОТА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46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3" y="1123003"/>
            <a:ext cx="240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185 лет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cpi-expert.ru/images/x_ea9d58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09291"/>
            <a:ext cx="3560535" cy="446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57405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А.С. ПУШКИН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«СКАЗКА О ПОПЕ И РАБОТНИКЕ ЕГО БАЛДЕ»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3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3" y="1123003"/>
            <a:ext cx="240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180 лет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719" y="5093368"/>
            <a:ext cx="4738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8000"/>
                </a:solidFill>
                <a:latin typeface="Arial Black" pitchFamily="34" charset="0"/>
              </a:rPr>
              <a:t>Х. К.  Андерсен</a:t>
            </a:r>
          </a:p>
          <a:p>
            <a:r>
              <a:rPr lang="ru-RU" sz="3600" b="1" dirty="0" smtClean="0">
                <a:solidFill>
                  <a:srgbClr val="008000"/>
                </a:solidFill>
                <a:latin typeface="Arial Black" pitchFamily="34" charset="0"/>
              </a:rPr>
              <a:t>«ДЮЙМОВОЧКА»</a:t>
            </a:r>
            <a:endParaRPr lang="ru-RU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www.gorodoktoys.ru/files/codeimage/43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35" y="1538501"/>
            <a:ext cx="4392488" cy="30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8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3" y="1123003"/>
            <a:ext cx="240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150 лет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6096" y="4941168"/>
            <a:ext cx="709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Кэрролл Л. </a:t>
            </a:r>
            <a:endParaRPr lang="ru-RU" sz="24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«Приключения Алисы в стране чудес» </a:t>
            </a:r>
          </a:p>
        </p:txBody>
      </p:sp>
      <p:pic>
        <p:nvPicPr>
          <p:cNvPr id="5122" name="Picture 2" descr="http://img0.liveinternet.ru/images/attach/c/10/111/59/111059760_201015909d134422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37" y="1268760"/>
            <a:ext cx="4286854" cy="34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5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41" y="-958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057" y="2132856"/>
            <a:ext cx="5915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145 лет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«Двадцать тысяч лье под водой»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979" y="4856190"/>
            <a:ext cx="46297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140 лет</a:t>
            </a:r>
            <a:r>
              <a:rPr lang="ru-RU" sz="2400" dirty="0"/>
              <a:t>	</a:t>
            </a:r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«Таинственный остров» </a:t>
            </a:r>
            <a:endParaRPr lang="ru-RU" sz="2400" dirty="0"/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://static.diary.ru/userdir/9/6/3/6/963678/72352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3340"/>
            <a:ext cx="2058566" cy="28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1489" y="1273274"/>
            <a:ext cx="351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33CC33"/>
                </a:solidFill>
                <a:latin typeface="Arial Black" pitchFamily="34" charset="0"/>
              </a:rPr>
              <a:t>ЖЮЛЬ ВЕРН</a:t>
            </a:r>
          </a:p>
        </p:txBody>
      </p:sp>
      <p:pic>
        <p:nvPicPr>
          <p:cNvPr id="6148" name="Picture 4" descr="http://www.renneslechateauteam.org/varie/extra/ilemist3/6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4490" r="4684" b="3985"/>
          <a:stretch/>
        </p:blipFill>
        <p:spPr bwMode="auto">
          <a:xfrm>
            <a:off x="6585128" y="3333185"/>
            <a:ext cx="2116180" cy="30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0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1412776"/>
            <a:ext cx="2404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135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878" y="4856190"/>
            <a:ext cx="4951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	</a:t>
            </a:r>
            <a:endParaRPr lang="ru-RU" sz="2400" dirty="0" smtClean="0"/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К. Коллоди 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«</a:t>
            </a:r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Приключения Пиноккио»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7172" name="Picture 4" descr="http://www.fraufluger.ru/files/images/html/42/723/cms264e95c39f6e4734902a52ce633aa2e2c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44" y="1123003"/>
            <a:ext cx="3018465" cy="40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0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1412776"/>
            <a:ext cx="2404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115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426" y="4850820"/>
            <a:ext cx="7701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	</a:t>
            </a:r>
            <a:endParaRPr lang="ru-RU" sz="2400" dirty="0" smtClean="0"/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Л.Ф. </a:t>
            </a:r>
            <a:r>
              <a:rPr lang="ru-RU" sz="2400" b="1" dirty="0" err="1">
                <a:solidFill>
                  <a:srgbClr val="008000"/>
                </a:solidFill>
                <a:latin typeface="Arial Black" pitchFamily="34" charset="0"/>
              </a:rPr>
              <a:t>Баум</a:t>
            </a:r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«Удивительный волшебник из страны </a:t>
            </a: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ОЗ» 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8194" name="Picture 2" descr="http://www.hotcd.ru/scr/img/20308_0-550-700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1"/>
          <a:stretch/>
        </p:blipFill>
        <p:spPr bwMode="auto">
          <a:xfrm>
            <a:off x="2123728" y="1432164"/>
            <a:ext cx="3810000" cy="34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3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c366.4shared.com/img/X5d1K41a/s3/12f2a0ba568/simple-earth-default-pat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Arial Black" pitchFamily="34" charset="0"/>
              </a:rPr>
              <a:t>ГОД ЛИТЕРАТУРЫ</a:t>
            </a:r>
            <a:endParaRPr lang="ru-RU" sz="36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3907" y="435184"/>
            <a:ext cx="206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90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9341" y="4676156"/>
            <a:ext cx="4539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Чуковский </a:t>
            </a:r>
            <a:r>
              <a:rPr lang="ru-RU" sz="2400" b="1" dirty="0">
                <a:solidFill>
                  <a:srgbClr val="008000"/>
                </a:solidFill>
              </a:rPr>
              <a:t>К.И</a:t>
            </a:r>
            <a:r>
              <a:rPr lang="ru-RU" sz="2400" b="1" dirty="0" smtClean="0">
                <a:solidFill>
                  <a:srgbClr val="00800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>
                <a:solidFill>
                  <a:srgbClr val="008000"/>
                </a:solidFill>
              </a:rPr>
              <a:t>«</a:t>
            </a:r>
            <a:r>
              <a:rPr lang="ru-RU" sz="2400" b="1" dirty="0" err="1">
                <a:solidFill>
                  <a:srgbClr val="008000"/>
                </a:solidFill>
              </a:rPr>
              <a:t>Бармалей</a:t>
            </a:r>
            <a:r>
              <a:rPr lang="ru-RU" sz="2400" b="1" dirty="0" smtClean="0">
                <a:solidFill>
                  <a:srgbClr val="008000"/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>
                <a:solidFill>
                  <a:srgbClr val="008000"/>
                </a:solidFill>
              </a:rPr>
              <a:t>«Доктор Айболит»</a:t>
            </a:r>
            <a:r>
              <a:rPr lang="ru-RU" sz="2400" dirty="0"/>
              <a:t> 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://planetadetstva.net/wp-content/uploads/2011/08/bd1490-218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00" y="1044791"/>
            <a:ext cx="1788471" cy="246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s309123.vk.me/v309123658/4cb/p4F7HFTtKq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/>
          <a:stretch/>
        </p:blipFill>
        <p:spPr bwMode="auto">
          <a:xfrm>
            <a:off x="7166958" y="1964019"/>
            <a:ext cx="1772145" cy="23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ukazka.ru/img/b/uk74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993474"/>
            <a:ext cx="1898409" cy="25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vetcentr.ru/Portals/7/img/%D0%B0%D0%B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3171"/>
            <a:ext cx="1734901" cy="235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8448" y="119621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Маршак С.Я.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«Сказка о глупом мышонке»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1733" y="2775763"/>
            <a:ext cx="377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</a:rPr>
              <a:t>Маяковский В.В.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«Что такое хорошо и что такое плохо» </a:t>
            </a:r>
            <a:endParaRPr lang="ru-RU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95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399</Words>
  <Application>Microsoft Office PowerPoint</Application>
  <PresentationFormat>Экран (4:3)</PresentationFormat>
  <Paragraphs>119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ГБОУДОД НСО "ОЦДОД"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41</cp:revision>
  <dcterms:created xsi:type="dcterms:W3CDTF">2015-04-07T02:35:06Z</dcterms:created>
  <dcterms:modified xsi:type="dcterms:W3CDTF">2015-04-07T07:00:11Z</dcterms:modified>
</cp:coreProperties>
</file>